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7" r:id="rId4"/>
    <p:sldId id="260" r:id="rId5"/>
    <p:sldId id="263" r:id="rId6"/>
    <p:sldId id="264" r:id="rId7"/>
    <p:sldId id="270" r:id="rId8"/>
    <p:sldId id="271" r:id="rId9"/>
    <p:sldId id="258" r:id="rId10"/>
    <p:sldId id="265" r:id="rId11"/>
    <p:sldId id="268" r:id="rId12"/>
    <p:sldId id="259" r:id="rId13"/>
    <p:sldId id="269" r:id="rId14"/>
    <p:sldId id="261" r:id="rId15"/>
    <p:sldId id="272" r:id="rId16"/>
    <p:sldId id="266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génétique et POO/OOP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52473"/>
              </p:ext>
            </p:extLst>
          </p:nvPr>
        </p:nvGraphicFramePr>
        <p:xfrm>
          <a:off x="924264" y="1589013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On choisit k-individus on prends les 2 meilleurs.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Roulette </a:t>
              </a:r>
              <a:r>
                <a:rPr lang="fr-FR" dirty="0" err="1"/>
                <a:t>wheel</a:t>
              </a:r>
              <a:r>
                <a:rPr lang="fr-FR" dirty="0"/>
                <a:t> </a:t>
              </a:r>
              <a:r>
                <a:rPr lang="fr-FR" dirty="0" err="1"/>
                <a:t>selection</a:t>
              </a:r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Stochastic</a:t>
              </a:r>
              <a:r>
                <a:rPr lang="fr-FR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87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2729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71318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 en un individu proche de l’individu 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838200" y="2946400"/>
            <a:ext cx="916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655782" y="3971636"/>
            <a:ext cx="593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  <a:r>
              <a:rPr lang="fr-FR" dirty="0" err="1"/>
              <a:t>Xf</a:t>
            </a:r>
            <a:r>
              <a:rPr lang="fr-FR" dirty="0"/>
              <a:t> = </a:t>
            </a:r>
            <a:r>
              <a:rPr lang="fr-FR" dirty="0" err="1"/>
              <a:t>Xf</a:t>
            </a:r>
            <a:r>
              <a:rPr lang="fr-FR" dirty="0"/>
              <a:t> + b(distance caractéristique </a:t>
            </a:r>
            <a:r>
              <a:rPr lang="fr-FR" dirty="0" err="1"/>
              <a:t>inter-individu</a:t>
            </a:r>
            <a:r>
              <a:rPr lang="fr-FR" dirty="0"/>
              <a:t>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2" y="4443004"/>
            <a:ext cx="6336145" cy="21848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6271491" y="4443004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est un opérateur de bruit 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98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70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C1E46-A412-46AA-80A5-67CC6657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5FB2C9-C5A3-401B-B97C-1A1E166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https://github.com/ThomasLEMERCIER/TP_AlgorithmeGenetique/blob/main/TP.md</a:t>
            </a:r>
          </a:p>
        </p:txBody>
      </p:sp>
    </p:spTree>
    <p:extLst>
      <p:ext uri="{BB962C8B-B14F-4D97-AF65-F5344CB8AC3E}">
        <p14:creationId xmlns:p14="http://schemas.microsoft.com/office/powerpoint/2010/main" val="235002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E0801-7798-4AEC-9519-C49997DC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POO/OOP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550BA-D991-457C-99B8-B55346807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Programmation orientée objet en Python les bases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4A0E5B5-6740-4E12-9BC8-05C25FBE268E}"/>
              </a:ext>
            </a:extLst>
          </p:cNvPr>
          <p:cNvGrpSpPr/>
          <p:nvPr/>
        </p:nvGrpSpPr>
        <p:grpSpPr>
          <a:xfrm>
            <a:off x="237292" y="2478934"/>
            <a:ext cx="8089963" cy="1305582"/>
            <a:chOff x="175148" y="2354647"/>
            <a:chExt cx="7460865" cy="1305582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66AEE18-DD5E-4B5E-A201-268E8D11D652}"/>
                </a:ext>
              </a:extLst>
            </p:cNvPr>
            <p:cNvGrpSpPr/>
            <p:nvPr/>
          </p:nvGrpSpPr>
          <p:grpSpPr>
            <a:xfrm>
              <a:off x="175148" y="2354647"/>
              <a:ext cx="4134024" cy="1305582"/>
              <a:chOff x="326069" y="2610034"/>
              <a:chExt cx="4432362" cy="1305582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6C537ED8-AB36-4400-864D-3A082BC03B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698"/>
              <a:stretch/>
            </p:blipFill>
            <p:spPr>
              <a:xfrm>
                <a:off x="326069" y="2610034"/>
                <a:ext cx="4432362" cy="1305581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78F9D79-69CA-4AF3-B543-2341C1449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10"/>
              <a:stretch/>
            </p:blipFill>
            <p:spPr>
              <a:xfrm>
                <a:off x="1373589" y="3719198"/>
                <a:ext cx="2821526" cy="196418"/>
              </a:xfrm>
              <a:prstGeom prst="rect">
                <a:avLst/>
              </a:prstGeom>
            </p:spPr>
          </p:pic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B1AA744-30CF-440D-A97B-91C5A27AA1EC}"/>
                </a:ext>
              </a:extLst>
            </p:cNvPr>
            <p:cNvSpPr txBox="1"/>
            <p:nvPr/>
          </p:nvSpPr>
          <p:spPr>
            <a:xfrm>
              <a:off x="4309172" y="2369429"/>
              <a:ext cx="3105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Définition d’une classe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F8AA6F5-59D4-400D-BACF-775565793E81}"/>
                </a:ext>
              </a:extLst>
            </p:cNvPr>
            <p:cNvSpPr txBox="1"/>
            <p:nvPr/>
          </p:nvSpPr>
          <p:spPr>
            <a:xfrm>
              <a:off x="4309172" y="2913233"/>
              <a:ext cx="33268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Création d’un objet, une instance de cette classe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4FA6F44C-C3B9-4885-8FD0-C21165A99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92" y="3858322"/>
            <a:ext cx="8277225" cy="287095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0C3EA66-8C79-4FBC-B8FF-1966865EB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26" b="5408"/>
          <a:stretch/>
        </p:blipFill>
        <p:spPr>
          <a:xfrm>
            <a:off x="5673583" y="6364885"/>
            <a:ext cx="5915025" cy="3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6EA06-3DB0-4A6C-BBD3-1CEDC813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POO/OOP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643D5-95BE-4CBF-9637-29CEF00F2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avantages:</a:t>
            </a:r>
          </a:p>
          <a:p>
            <a:r>
              <a:rPr lang="fr-FR" dirty="0"/>
              <a:t>Réutilisabilité</a:t>
            </a:r>
          </a:p>
          <a:p>
            <a:r>
              <a:rPr lang="fr-FR" dirty="0"/>
              <a:t>Maintenance du code</a:t>
            </a:r>
          </a:p>
          <a:p>
            <a:r>
              <a:rPr lang="fr-FR" dirty="0"/>
              <a:t>Avantage de conception</a:t>
            </a:r>
          </a:p>
          <a:p>
            <a:r>
              <a:rPr lang="fr-FR" dirty="0"/>
              <a:t>Décomposition en sous-problème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Ici:</a:t>
            </a:r>
          </a:p>
          <a:p>
            <a:r>
              <a:rPr lang="fr-FR" dirty="0"/>
              <a:t>Redondance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03772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80" y="1673206"/>
            <a:ext cx="10515600" cy="4351338"/>
          </a:xfrm>
        </p:spPr>
        <p:txBody>
          <a:bodyPr/>
          <a:lstStyle/>
          <a:p>
            <a:r>
              <a:rPr lang="fr-FR" dirty="0"/>
              <a:t>Problème d’optimisation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7" y="2245478"/>
            <a:ext cx="4325022" cy="32067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069150" y="2370338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Minimiser/Maximiser la fonction f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96294-27D8-4474-A937-39792A836C35}"/>
              </a:ext>
            </a:extLst>
          </p:cNvPr>
          <p:cNvSpPr txBox="1"/>
          <p:nvPr/>
        </p:nvSpPr>
        <p:spPr>
          <a:xfrm>
            <a:off x="5246703" y="2885243"/>
            <a:ext cx="545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Enjeu : La fonction f est inconnue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E7389A-E465-4209-B769-5FBEA2D98435}"/>
              </a:ext>
            </a:extLst>
          </p:cNvPr>
          <p:cNvSpPr txBox="1"/>
          <p:nvPr/>
        </p:nvSpPr>
        <p:spPr>
          <a:xfrm>
            <a:off x="5601810" y="3329126"/>
            <a:ext cx="575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descente de gradient ou la descente de gradient ne fonctionne pas (i.e. converge vers un minimum local)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88241" y="4492101"/>
            <a:ext cx="556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 du « Good-</a:t>
            </a:r>
            <a:r>
              <a:rPr lang="fr-FR" dirty="0" err="1"/>
              <a:t>enough</a:t>
            </a:r>
            <a:r>
              <a:rPr lang="fr-FR" dirty="0"/>
              <a:t> » «  Fast-</a:t>
            </a:r>
            <a:r>
              <a:rPr lang="fr-FR" dirty="0" err="1"/>
              <a:t>enough</a:t>
            </a:r>
            <a:r>
              <a:rPr lang="fr-FR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52" y="2006353"/>
            <a:ext cx="725009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838200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3018126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489947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340464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190981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1076809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256735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435289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579073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764698" y="4383517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156708" y="3020607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509489" y="3027659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336634" y="3038384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658972" y="3020607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808455" y="3038384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52729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EA5E3EE5-504E-44F6-AE13-91647C3BAA12}"/>
              </a:ext>
            </a:extLst>
          </p:cNvPr>
          <p:cNvSpPr/>
          <p:nvPr/>
        </p:nvSpPr>
        <p:spPr>
          <a:xfrm rot="16200000">
            <a:off x="2527300" y="2798082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578211" y="2332907"/>
            <a:ext cx="395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385892" y="1772480"/>
            <a:ext cx="2870202" cy="1785302"/>
            <a:chOff x="3373579" y="1732437"/>
            <a:chExt cx="2172856" cy="182231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Nouvel individu proche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Nouvel individu proche de 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1515</TotalTime>
  <Words>355</Words>
  <Application>Microsoft Office PowerPoint</Application>
  <PresentationFormat>Grand écran</PresentationFormat>
  <Paragraphs>92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Automatants</vt:lpstr>
      <vt:lpstr>Algorithme génétique et POO/OOP</vt:lpstr>
      <vt:lpstr>POO/OOP</vt:lpstr>
      <vt:lpstr>POO/OOP</vt:lpstr>
      <vt:lpstr>Algorithme génétique : Introduction</vt:lpstr>
      <vt:lpstr>Principe</vt:lpstr>
      <vt:lpstr>Implémentation</vt:lpstr>
      <vt:lpstr>Population</vt:lpstr>
      <vt:lpstr>Implémentation</vt:lpstr>
      <vt:lpstr>Crossover - Reproduction</vt:lpstr>
      <vt:lpstr>Sélection des parents</vt:lpstr>
      <vt:lpstr>Implémentation</vt:lpstr>
      <vt:lpstr>Mutation</vt:lpstr>
      <vt:lpstr>Implémentation</vt:lpstr>
      <vt:lpstr>Sélection des survivants</vt:lpstr>
      <vt:lpstr>TP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28</cp:revision>
  <dcterms:created xsi:type="dcterms:W3CDTF">2021-03-02T11:26:40Z</dcterms:created>
  <dcterms:modified xsi:type="dcterms:W3CDTF">2021-05-20T13:00:21Z</dcterms:modified>
</cp:coreProperties>
</file>